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9"/>
  </p:notesMasterIdLst>
  <p:sldIdLst>
    <p:sldId id="256" r:id="rId11"/>
    <p:sldId id="258" r:id="rId12"/>
    <p:sldId id="259" r:id="rId13"/>
    <p:sldId id="260" r:id="rId14"/>
    <p:sldId id="261" r:id="rId15"/>
    <p:sldId id="262" r:id="rId16"/>
    <p:sldId id="275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26739-6266-4997-BA24-8520CFAEE7D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B4193-02D5-4A89-899C-C839CB2E0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4193-02D5-4A89-899C-C839CB2E00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4193-02D5-4A89-899C-C839CB2E00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717925"/>
            <a:ext cx="6400800" cy="838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1239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F7559-B71D-4AF0-8B9A-912A4B10C462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46A0F-DE73-47E9-8E05-2D6DCEDC7D5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37311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58851-39A2-45E4-8CF1-94D2DF09EC7C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4964-A3C9-4DC5-A76D-334348799C8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52482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D8233-75F0-4D75-AAAD-278E561EB425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3D7D4-640D-4B0D-B070-2FAD829BC30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70382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A68BF-0008-41DD-A8B9-C4BBFA98F467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9913-FCDC-4515-B0D4-5CCF240B30F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4612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8B43A-C1AF-46D6-AF49-81A928C9C789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5993B-FF83-4334-A185-B2680064F3A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5216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338FA-C19C-4E4B-8B68-8A7C582B5C64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645-1C8F-4305-9CCA-255CFC5E52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23029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7D0CD-F5EE-46A0-B15D-3EAF64827D77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0D6CE-3A38-4BC8-A525-4A3A1D05FBA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4082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9A999B-33E9-4856-992C-1A0EF726FCA4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63E7F-F39E-4A47-B8D9-D82968ABA54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37094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8114E-4116-4C0C-85FD-CAABDD501106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2171B-25C6-46F2-BE75-E5EA2166980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8468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B524-FCBD-4098-9556-3BE1E17386F5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077CE-AC7F-427C-B3A2-DA41C7370FE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346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6673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CA145-8351-43A8-8CD0-2709488F6AFE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7D7D1-2998-41DC-86F5-D38DBDD656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948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55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71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08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22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88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88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7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386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53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029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853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016C8-BF4A-420C-837F-3887E4800CA7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C056F-414A-4E05-844C-B3F0B956BC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9572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0E3CA-940F-44B5-8B16-CD90CCCB3999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EDB19-FBFA-476D-A171-81B7365963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4991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7AFA4-C53C-418C-AAEA-F874581DCFE3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21CB-DE1F-434E-A450-F3F0027F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9587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DEE10-6A9B-4C1C-9B96-A213FCB814A8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D1A3C-A772-4B70-9AF1-C9216467C4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7691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46DC8F-790E-4C38-9182-412971D9ACFE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72982-C492-4212-8A50-2C771A6237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812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090C95-CA42-4EE0-AEEB-D1C9AE5B87CC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33C3-48D2-4227-A973-3250323090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200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F893B2-4DE5-4D5D-A921-96114898192F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2B07B-E080-4609-900F-E7CC9A0091A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506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944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756C1-56E5-46D7-8686-2D9A748A3E98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CEB40-B0F7-4912-AFD4-A3F56F24B5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0343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6712D-C9F2-4166-8397-0842E5DD2E94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D7569-9744-42B2-A965-5FC9A9DE64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2833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17F61-E394-4332-AD59-ACFD1A9261C6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6006-C0D0-40C0-B757-5F719B28496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709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F3DCC5-E34D-4E83-BEE9-ADEA241538C5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F3CCD-3D58-4651-8B48-38FFC5A566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602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AFE48-D443-4A5E-B7A0-B70210456AEE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7570F-422B-4EB6-9101-029EEF72FD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224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A8DC9-9610-48CA-9BC8-00F18ACC7825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5BB2E-9ACD-4295-98AF-E4B7EDC99B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4615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D3225-5B99-44C1-B46C-F6EC40A3D056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F8845-EE1E-4CD9-AF1C-6074C338F8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6046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EAF8F-7D99-4DB3-B969-91F8288FB454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E201-433F-44C4-904C-EFB395D2CE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184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4DA22-72E8-495A-9EFB-D31584089111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6BF7-F8FC-45C6-BCE1-FB1FADF360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749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9E178-43C0-4E52-BF29-4E0E7BF4617B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41514-FA93-4A18-A7E9-408EE0035D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42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270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899F2-FC30-4952-A989-3FE9F148169C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97A89-97CB-4040-8087-A266260D53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445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FF9C0-7900-4D45-9A01-F6E16FA935E9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9D68-D6CA-4D83-98A0-3B8F31400CC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7194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05C0B-DB24-4B7F-952A-CDFC48B1E739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24F2-17EA-4698-B9E6-476D22AF0E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388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121F2-A52E-4D19-9221-EB61D6A74A88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BB258-76CA-415A-B066-EB33467A25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3308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01DF6-F151-45C6-AE42-4C0777B296EA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40196-6848-4D33-A5BA-BB8B01AB53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2802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382EC-1501-4438-9D42-7933EA06186A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8C26A-128F-47E4-B83B-B02BBD61B42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562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394CA-6414-4C1D-BC4E-20025ADDB610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1CC43-6E80-4AF1-952A-404C1E9EF4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8985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6B2DF-2BD9-4A14-863C-26BF401E5B80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3AF3-C9B8-457C-B2CB-A702EBE350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6282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A0AE08-22E5-4929-AD20-491F94163994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8211B-EC30-4D78-A9A8-83A6BEF30E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2648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E720E-53E7-413A-BC99-9DDEE4FB98B7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40849-D4F9-4A36-949E-1D286BB658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427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400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37995-40E7-4935-BDBD-E9A7536B97B1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084AF-C9D2-4D4A-A046-30E728A731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402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55123-ED38-44A5-883F-49CC2B2D79EF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B189A-9A94-445A-8D1F-84F615F562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3355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8FEEB-6D63-4671-A4CB-AA66FAC883B6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15911-7E0E-4219-A492-FD14E3EC4A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0955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E031C-E4CE-47EB-A9D4-1B1BE4FD8E9A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92907-2656-48FA-A51F-1056837EF2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4711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7B433-49F3-4E68-83F1-98401F1B6A08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D5FA8-5BED-4506-B60D-0189ED04DE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5661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E48E8-41CC-442C-B76F-6E4CC484DF54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5397A-04BB-4E15-8AE1-4308CE0BA3C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5303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55445-8EC2-41D9-8469-06B9566A5376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395C6-0378-49FE-99B9-5B0BF4D6F5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3596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DF6C0-6043-49DE-AFB4-F7E3D03F0439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9F9AB-3548-4E6B-9581-9B71DD6B0A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0909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6AFDE-3FD5-4A72-AAAE-180E23A8EBB8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F5DC5-33F3-43A8-AB3D-212C36CEA04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8092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1B421-F75E-4FC3-9D01-E991A54AA3D5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AB8AE-890A-47AE-ADA3-16639EEEE7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337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1546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7C1F0C-8CE2-4C5A-BBBB-3AB35E1CC038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605CD-F379-4457-B7DA-07926C19C3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9925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EE6C8-D303-4F83-A732-C923EA941933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D1584-4AA5-4F94-B7AF-C0D045C855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1504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A5D48-77D0-40CB-BCDD-F4A3B6950E10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E5BD9-0751-42F7-84B6-F0DD0F15A6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7061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6E22F0-AE4D-40C7-AFA0-0D5868473AAD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B3FE7-216C-4A9A-908F-310F550BB6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8489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D586FF-2D26-4CBB-8CFF-15919A96CAAA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7564-D0DD-4609-94BB-0B1A946F52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09249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C6CDF-DFC1-4842-A94A-BABE6EA76642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804D3-695D-464E-BDF4-815BAE86EF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3863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043D0-4795-41BB-A2CA-C515A077010F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7BD92-0C4B-4C1B-B086-E5D52559A5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1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04E5A-D134-42E7-B51A-9D1796AF7E8D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09948-0C36-4210-8008-4A96A7658D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9405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8B330-717E-4F37-ABD5-ADD7A21DC0B5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86D39-D087-4C4E-BAFE-2F1CCB0307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35349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02EA0-ED17-4CEE-B1AB-EF1FABBB89BC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4724A-8337-40D3-A028-0EBBAFBDED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669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0763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11CDB-C76C-490F-872A-9E6ECE1E8E2D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B6E6B-EDA9-4E62-A1C4-463DFE8C7C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2967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F4EDD-0408-475A-8556-0B3CDEC6981F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BDC82-2D09-4680-B3E4-A7E8AC20F3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14374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A9BEF-9E8D-4A6B-A18C-7A5563096B7F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8525E-E2B5-4DFD-A567-A593DA0F94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04638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00863-18B9-4C13-914A-50BC059D7E2A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C7183-ABEE-4536-A904-30902B926D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6521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68A1E-FD02-41A8-975C-AE29B8020E39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4A4F1-510B-4020-A0B0-6A96193447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80873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081E4-F06E-4356-8472-F43E2C632154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84992-3165-4E89-AD08-65C31A7118C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02889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4D03D-0519-4384-A3A6-B34BC4153218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179B8-11C2-417D-8F3F-C38A6757B0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64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D83DB-1EB3-47BB-A11C-20045114E301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4315D-5485-496D-8059-9A5E83768E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5048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39567-3BEA-4F16-A52B-3AEC96D1A204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0F087-C24D-4D14-9EEB-91E604C3DA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664587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DD2D2-50C8-4079-A92E-E4F6DB4EB1D2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44E2E-1E2A-4BDE-AD57-C12EC23C3D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3282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7405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E8C17F-503B-41A4-8554-084CA85D5788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57E09-0D58-47EB-A38C-8483CE561B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615717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EB9BA-030F-44C2-AC6E-9FEF19CB90E7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2D0AB-B1CB-4283-9FCD-E52591D616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021738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24794-9446-42B3-A9AC-A6D0C6581E43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3C13C-2F2E-4A66-803E-D7D79004AB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697688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DAD23-C7AC-4B4D-9FA1-8709D128C74F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03257-D4CB-4496-8916-2DF676D499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366483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96BAA-8AF2-4077-9BEF-D4E684615917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CC881-0A62-4279-BABF-EDE43A971F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1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20D90-9EA9-409E-BB32-923CB02C7CEC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944D0-40CA-4FE1-A13C-B2886823EE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244053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3C5B7-FBBF-4B9F-9248-699027EF71C3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3F0DA-2D8E-4C2D-9E32-9F53A55A38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00870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2B472F-E225-4B5F-AC2A-2C2C2EDD166B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B3227-4ED4-4D34-86E9-B835A2C7EF2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958159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91C151-F416-4568-BBFD-ABD90E27709A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DD5E5-3AB5-4F64-9D9B-6066AF05FB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927700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DC60D-3E05-4A48-B7A2-C209627EBF55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D55F6-88BA-4D3E-9233-9F77C64F9B3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044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1573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353A3-95AA-4506-9357-790286A77916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C0A0-064B-428E-884E-11725CBB61B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59832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82C85-21BC-4674-9A1D-CDCD77C95C64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F3017-1D10-4E54-947C-0213848EB89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1274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538" y="1196975"/>
            <a:ext cx="3132137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3075" y="1196975"/>
            <a:ext cx="3133725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931A3-D8D4-471A-B523-1D8C363547B8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11F16-4C00-4B06-8CE7-21EBA643278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38896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3FE73-C289-4C2D-9B56-DD0F53B61263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B607B-C92C-4C4F-92FD-C9FA9053B75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817490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9B765-D703-4950-B098-ECABC4D27A10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B2048-48AF-4ADA-84A4-87FD3BA6B2B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9862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C667AD-84A4-4AA3-8831-CFFFEA0F8EC1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1CF0E-2C1E-45F3-9F6A-4B34660DF70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44813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B9110-EB22-4A01-AE03-00B031D06ED1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DA381-1638-4AB7-9F76-B1D30C0F4B3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68824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44A4E-DD5A-4EB4-A649-9279A2F7EF64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2FD6B-082D-4FED-9957-C2406276289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39850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46FBF-C045-4851-8BE3-10215708E85F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BB8A5-AC80-434A-AFED-F03A433D1EC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07849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3425" y="276225"/>
            <a:ext cx="160496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8538" y="276225"/>
            <a:ext cx="466248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B2F66-D22C-48DF-84A4-9D79A2020558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E777F-5EAB-44BF-8F78-A3D859880D4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105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027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C079EFD-F215-40D3-8576-D32B5446A0A9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7F45CF-968A-41F9-B2C8-07ECEF6CEF6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大祥云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6013" y="-28575"/>
            <a:ext cx="6529388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dow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5762625"/>
            <a:ext cx="91424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7" descr="up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B0919627-BB8C-4CC3-B876-60B118FFFA49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205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205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77DA104D-0FE3-46E4-9F51-9DB10CC1DF8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477C45A6-4EA2-40ED-85E5-ADA503622B4A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307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307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865E9966-997D-4AFD-A621-5BEB3A519BE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5D8B98D6-E5D2-45ED-888F-A3B90AE9E54A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CE1B25A9-133F-4D64-889E-DFFFBFEF89E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 descr="小祥云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714750"/>
            <a:ext cx="4171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5124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5125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7283967B-B65E-400F-B41A-9FD9F4B38C39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5126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5127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84C21D6-B850-41A5-A3CA-53A4E964E7C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6148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8DC80B3E-5289-45D4-B8E5-C9387CD5C0C6}" type="datetimeFigureOut">
              <a:rPr lang="zh-CN" altLang="en-US"/>
              <a:pPr/>
              <a:t>2020/4/16</a:t>
            </a:fld>
            <a:endParaRPr lang="zh-CN" altLang="en-US"/>
          </a:p>
        </p:txBody>
      </p:sp>
      <p:sp>
        <p:nvSpPr>
          <p:cNvPr id="6149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C872C87-9A9D-4BEF-BA40-A603884EF10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fld id="{A5E3D8B2-3B7B-40BD-886C-B27DA575D897}" type="datetimeFigureOut">
              <a:rPr lang="zh-CN" altLang="en-US"/>
              <a:pPr/>
              <a:t>2020/4/16</a:t>
            </a:fld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B1CD96BE-AB41-4884-84D8-39CC2A4557E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76225"/>
            <a:ext cx="64198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1196975"/>
            <a:ext cx="6418262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64B2CB6-BE3D-4AC8-9E35-69FFBAF42B1D}" type="datetimeFigureOut">
              <a:rPr lang="fr-FR"/>
              <a:pPr/>
              <a:t>16/04/2020</a:t>
            </a:fld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CE86FE-B491-497B-9A64-EB2F151D54A0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27375"/>
          </a:xfrm>
        </p:spPr>
        <p:txBody>
          <a:bodyPr/>
          <a:lstStyle/>
          <a:p>
            <a:r>
              <a:rPr lang="en-US" sz="6600" dirty="0" smtClean="0">
                <a:latin typeface="Algerian" pitchFamily="82" charset="0"/>
              </a:rPr>
              <a:t>SOCIAL SCIENCE POWERPOINT PRESENTATION</a:t>
            </a:r>
            <a:endParaRPr lang="en-US" sz="66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just">
              <a:defRPr/>
            </a:pP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/>
              </a:rPr>
              <a:t>The various passes across the mountains in the north have provided passages to the ancient travelers, while the oceans restricted such interaction for a long time.</a:t>
            </a:r>
            <a:endParaRPr lang="en-US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These routes have contributed in the exchange of ideas and commodities since ancient times.</a:t>
            </a:r>
          </a:p>
          <a:p>
            <a:pPr algn="just">
              <a:defRPr/>
            </a:pP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The spices, muslin and other merchandise were taken  from India to different countries.</a:t>
            </a:r>
            <a:endParaRPr lang="en-US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Wiz0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Seven Largest Countries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ptureWiz0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 rot="21205957">
            <a:off x="932976" y="2253429"/>
            <a:ext cx="345795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2933 kilometer </a:t>
            </a:r>
          </a:p>
        </p:txBody>
      </p:sp>
      <p:sp>
        <p:nvSpPr>
          <p:cNvPr id="4" name="Rectangle 3"/>
          <p:cNvSpPr/>
          <p:nvPr/>
        </p:nvSpPr>
        <p:spPr bwMode="auto">
          <a:xfrm rot="5197565">
            <a:off x="1040766" y="3707851"/>
            <a:ext cx="255230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3214 Kilometer </a:t>
            </a:r>
          </a:p>
        </p:txBody>
      </p:sp>
      <p:sp>
        <p:nvSpPr>
          <p:cNvPr id="6" name="Rectangle 5"/>
          <p:cNvSpPr/>
          <p:nvPr/>
        </p:nvSpPr>
        <p:spPr bwMode="auto">
          <a:xfrm rot="5573947">
            <a:off x="1897877" y="3985467"/>
            <a:ext cx="31261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Standard Meridian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0"/>
            <a:ext cx="29718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India extend and stand-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ard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meridi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-an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NEIGHBOURS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India occupies an important strategic position in South Asia. India has 29 states and 7 Union Territories.</a:t>
            </a:r>
          </a:p>
          <a:p>
            <a:pPr algn="just"/>
            <a:r>
              <a:rPr lang="en-US" dirty="0" smtClean="0"/>
              <a:t>India shares its land boundaries with Pakistan and Afghanistan in the northwest, China (Tibet), Nepal and Bhutan in the north and Myanmar and Bangladesh in the east. 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just"/>
            <a:r>
              <a:rPr lang="en-US" dirty="0" smtClean="0"/>
              <a:t>Our southern neighbours across the sea consist of the two island countries, namely Sri Lanka and Maldives. Sri Lanka is separated from India by a narrow channel of sea formed by the Palk Strait and the Gulf of </a:t>
            </a:r>
            <a:r>
              <a:rPr lang="en-US" dirty="0" err="1" smtClean="0"/>
              <a:t>Mannar</a:t>
            </a:r>
            <a:r>
              <a:rPr lang="en-US" dirty="0" smtClean="0"/>
              <a:t> while Maldives Islands are situated to the south of the Lakshadweep Islands.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KNOW?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southernmost point of the Indian Union– ‘Indira Point’ got submerged under the sea water in 2004 during the Tsunami.</a:t>
            </a:r>
          </a:p>
          <a:p>
            <a:pPr algn="just"/>
            <a:r>
              <a:rPr lang="en-US" dirty="0" smtClean="0"/>
              <a:t>Since the opening of the Suez Canal in 1869, India’s distance from Europe has been reduced by 7,000 km.</a:t>
            </a: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/>
            <a:r>
              <a:rPr lang="en-US" dirty="0" smtClean="0"/>
              <a:t>Before 1947, there were two types of states in India – the provinces and the Princely states. Provinces were ruled directly by British officials who were appointed by the Viceroy. Princely states were ruled by local, hereditary rulers, who </a:t>
            </a:r>
            <a:r>
              <a:rPr lang="en-US" smtClean="0"/>
              <a:t>acknowledged sovereignty </a:t>
            </a:r>
            <a:r>
              <a:rPr lang="en-US" dirty="0" smtClean="0"/>
              <a:t>in return for local autonomy.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Wiz007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1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ptureWiz0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ome photos\nature\NATURE\untitled5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362075"/>
          </a:xfrm>
        </p:spPr>
        <p:txBody>
          <a:bodyPr/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724400"/>
            <a:ext cx="7772400" cy="1500187"/>
          </a:xfrm>
        </p:spPr>
        <p:txBody>
          <a:bodyPr/>
          <a:lstStyle/>
          <a:p>
            <a:pPr algn="ctr"/>
            <a:r>
              <a:rPr lang="en-US" sz="7200" dirty="0" smtClean="0"/>
              <a:t>By-SK RAI</a:t>
            </a:r>
            <a:endParaRPr lang="en-US" sz="7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2339975"/>
          </a:xfrm>
        </p:spPr>
        <p:txBody>
          <a:bodyPr/>
          <a:lstStyle/>
          <a:p>
            <a:pPr algn="ctr"/>
            <a:r>
              <a:rPr lang="en-US" sz="8000" dirty="0" smtClean="0"/>
              <a:t>India  size  and  location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81000"/>
            <a:ext cx="7772400" cy="1500187"/>
          </a:xfrm>
        </p:spPr>
        <p:txBody>
          <a:bodyPr/>
          <a:lstStyle/>
          <a:p>
            <a:pPr algn="ctr"/>
            <a:endParaRPr lang="en-US" sz="3600" dirty="0" smtClean="0"/>
          </a:p>
          <a:p>
            <a:pPr algn="ctr"/>
            <a:r>
              <a:rPr lang="en-US" sz="4000" dirty="0" smtClean="0"/>
              <a:t>Chapter 1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C:\Documents and Settings\himanshu\My Documents\Downloads\MM9001782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6797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himanshu\My Documents\Downloads\MC90036445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"/>
            <a:ext cx="2590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Location of India</a:t>
            </a:r>
            <a:r>
              <a:rPr lang="en-US" dirty="0" smtClean="0"/>
              <a:t> Southern Asia, bordering the Arabian Sea and the Bay of Bengal, between Myanmar and Pakistan. </a:t>
            </a:r>
            <a:r>
              <a:rPr lang="en-US" dirty="0" smtClean="0"/>
              <a:t> </a:t>
            </a:r>
            <a:r>
              <a:rPr lang="en-US" b="1" dirty="0" smtClean="0"/>
              <a:t>Area</a:t>
            </a:r>
            <a:r>
              <a:rPr lang="en-US" dirty="0" smtClean="0"/>
              <a:t>Total3,287,263 sq kmLand2,973,190 sq kmWater314,400 sq km Comparative Slightly more than one-third the size of the US.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just"/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Andalus" pitchFamily="18" charset="-78"/>
              </a:rPr>
              <a:t>India is a vast country. The India main land extends between latitudes 8°4'nto 37°6'N and longitudes 68°7'E to 97°25'E. The tropic of cancer (23° 30'N) divides the country into almost two equal parts.</a:t>
            </a: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ndalus" pitchFamily="18" charset="-78"/>
              </a:rPr>
              <a:t> To the southeast and southwest of the mainland, lie the Andaman and    Nicobar islands and the Lakshadweep islands in Bay of Bengal and Arabian sea respectively.</a:t>
            </a:r>
          </a:p>
          <a:p>
            <a:endParaRPr lang="en-US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endParaRPr lang="en-US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 pitchFamily="34" charset="0"/>
              <a:cs typeface="Bookman-Light"/>
            </a:endParaRPr>
          </a:p>
          <a:p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endParaRPr lang="en-US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just">
              <a:defRPr/>
            </a:pP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The land mass of India has an area of 3.28 million square km. India’s total area accounts for about 2.4 per cent of the total geographical area of the world.</a:t>
            </a:r>
          </a:p>
          <a:p>
            <a:pPr>
              <a:defRPr/>
            </a:pP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India has a land boundary of about 15,200 km and the total length of the coast line of the mainland including Andaman and Nicobar an Lakshadweep is 7,516.6 km.</a:t>
            </a:r>
            <a:endParaRPr lang="en-US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algn="just">
              <a:defRPr/>
            </a:pPr>
            <a:endParaRPr lang="en-US" dirty="0" smtClean="0">
              <a:ln w="9000" cmpd="sng">
                <a:solidFill>
                  <a:srgbClr val="7030A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/>
              </a:rPr>
              <a:t>The latitudinal and longitudinal extent of the mainland is about 30°.</a:t>
            </a:r>
            <a:endParaRPr lang="en-US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East-west extent appears to be smaller than the north-south extent.</a:t>
            </a:r>
            <a:endParaRPr lang="en-US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/>
              </a:rPr>
              <a:t>From Gujarat to Arunachal Pradesh there is a time lag of two hours.</a:t>
            </a:r>
            <a:endParaRPr lang="en-US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Hence, time along the standard meridian of India (82°30'e) passing through  </a:t>
            </a:r>
            <a:r>
              <a:rPr lang="en-US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Gopiganj</a:t>
            </a: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     (</a:t>
            </a:r>
            <a:r>
              <a:rPr lang="en-US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Mirzapur</a:t>
            </a: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 in Uttar Pradesh) is taken as the standard time for the whole country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Bookman-Light" charset="0"/>
              </a:rPr>
              <a:t>.</a:t>
            </a:r>
            <a:endParaRPr lang="en-US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ptureWiz0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 rot="21205957">
            <a:off x="932976" y="2253429"/>
            <a:ext cx="345795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2933 kilometer </a:t>
            </a:r>
          </a:p>
        </p:txBody>
      </p:sp>
      <p:sp>
        <p:nvSpPr>
          <p:cNvPr id="4" name="Rectangle 3"/>
          <p:cNvSpPr/>
          <p:nvPr/>
        </p:nvSpPr>
        <p:spPr bwMode="auto">
          <a:xfrm rot="5197565">
            <a:off x="1040766" y="3707851"/>
            <a:ext cx="255230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3214 Kilometer </a:t>
            </a:r>
          </a:p>
        </p:txBody>
      </p:sp>
      <p:sp>
        <p:nvSpPr>
          <p:cNvPr id="6" name="Rectangle 5"/>
          <p:cNvSpPr/>
          <p:nvPr/>
        </p:nvSpPr>
        <p:spPr bwMode="auto">
          <a:xfrm rot="5573947">
            <a:off x="1897877" y="3985467"/>
            <a:ext cx="31261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Standard Meridian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0"/>
            <a:ext cx="29718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India extend and stand-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ard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meridi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-an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Wiz00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5934670"/>
            <a:ext cx="9144000" cy="92333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India In the World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  <a:ea typeface="Calibri" pitchFamily="34" charset="0"/>
                <a:cs typeface="Bookman-Demi"/>
              </a:rPr>
              <a:t>INDIA AND THE WORLD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Bookman-Light"/>
              </a:rPr>
              <a:t>The Indian landmass has a central location between the east and the west Asia.</a:t>
            </a:r>
            <a:endParaRPr lang="en-US" dirty="0" smtClean="0">
              <a:latin typeface="Arial" pitchFamily="34" charset="0"/>
            </a:endParaRPr>
          </a:p>
          <a:p>
            <a:pPr>
              <a:defRPr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Bookman-Light" charset="0"/>
              </a:rPr>
              <a:t>The trans Indian ocean routes which connect the countries of Europe in the west and the countries of east Asia provide a strategic central location to India.</a:t>
            </a:r>
            <a:endParaRPr lang="en-US" sz="4000" dirty="0" smtClean="0">
              <a:latin typeface="Arial" pitchFamily="34" charset="0"/>
            </a:endParaRPr>
          </a:p>
          <a:p>
            <a:pPr algn="just">
              <a:defRPr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Bookman-Light"/>
              </a:rPr>
              <a:t>India’s contacts with the World have continued through The ages but her relationships through the land routes are Much older than her maritime contacts.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heme3">
  <a:themeElements>
    <a:clrScheme name="演示设计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演示设计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演示设计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 RESOURCE</Template>
  <TotalTime>240</TotalTime>
  <Words>622</Words>
  <Application>Microsoft Office PowerPoint</Application>
  <PresentationFormat>On-screen Show (4:3)</PresentationFormat>
  <Paragraphs>45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Theme3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默认设计模板</vt:lpstr>
      <vt:lpstr>1_默认设计模板</vt:lpstr>
      <vt:lpstr>默认设计模板_2</vt:lpstr>
      <vt:lpstr>SOCIAL SCIENCE POWERPOINT PRESENTATION</vt:lpstr>
      <vt:lpstr>India  size  and  location</vt:lpstr>
      <vt:lpstr>Location of India</vt:lpstr>
      <vt:lpstr>Slide 4</vt:lpstr>
      <vt:lpstr>Slide 5</vt:lpstr>
      <vt:lpstr>Slide 6</vt:lpstr>
      <vt:lpstr>Slide 7</vt:lpstr>
      <vt:lpstr>Slide 8</vt:lpstr>
      <vt:lpstr>INDIA AND THE WORLD</vt:lpstr>
      <vt:lpstr>Slide 10</vt:lpstr>
      <vt:lpstr>Slide 11</vt:lpstr>
      <vt:lpstr>Slide 12</vt:lpstr>
      <vt:lpstr>INDIAN NEIGHBOURS</vt:lpstr>
      <vt:lpstr>Slide 14</vt:lpstr>
      <vt:lpstr>DO YOU KNOW?</vt:lpstr>
      <vt:lpstr>Slide 16</vt:lpstr>
      <vt:lpstr>Slide 17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SCIENCE POWERPOINT PRESENTATION</dc:title>
  <dc:creator>SMIT</dc:creator>
  <cp:lastModifiedBy>santosh</cp:lastModifiedBy>
  <cp:revision>38</cp:revision>
  <dcterms:created xsi:type="dcterms:W3CDTF">2006-08-16T00:00:00Z</dcterms:created>
  <dcterms:modified xsi:type="dcterms:W3CDTF">2020-04-16T05:30:09Z</dcterms:modified>
</cp:coreProperties>
</file>